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67" r:id="rId4"/>
    <p:sldId id="264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44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6E75-3A94-4695-BB61-27AE668EF3A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86F1-AF16-42DA-8D77-774C4FC80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4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9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9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5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0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6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AA46-0F9B-4A1C-BAC3-DB659727BDE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BF55-085B-4E9F-9D69-6D06FF359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62880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Школьный этап</a:t>
            </a:r>
          </a:p>
          <a:p>
            <a:pPr algn="ctr"/>
            <a:r>
              <a:rPr lang="ru-RU" sz="4000" b="1" dirty="0" smtClean="0"/>
              <a:t>всероссийской олимпиады школьников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на </a:t>
            </a:r>
            <a:r>
              <a:rPr lang="ru-RU" sz="4000" b="1" dirty="0"/>
              <a:t>технологической платформе «Сириус. Курсы</a:t>
            </a:r>
            <a:r>
              <a:rPr lang="ru-RU" sz="4000" b="1" dirty="0" smtClean="0"/>
              <a:t>»</a:t>
            </a:r>
          </a:p>
          <a:p>
            <a:pPr algn="ctr"/>
            <a:endParaRPr lang="ru-RU" sz="4000" b="1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260648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Всероссийская олимпиада школьников — крупнейшее интеллектуальное соревнование, в котором ежегодно принимают участие более 6 млн. школьников. Она проводится в четыре этапа (школьный, муниципальный, региональный и заключительный) по 24 предметам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2022/23 учебном </a:t>
            </a:r>
            <a:r>
              <a:rPr lang="ru-RU" sz="1800" dirty="0">
                <a:solidFill>
                  <a:schemeClr val="tx1"/>
                </a:solidFill>
              </a:rPr>
              <a:t>году школьный этап </a:t>
            </a:r>
            <a:r>
              <a:rPr lang="ru-RU" sz="1800" dirty="0" smtClean="0">
                <a:solidFill>
                  <a:schemeClr val="tx1"/>
                </a:solidFill>
              </a:rPr>
              <a:t>всероссийской </a:t>
            </a:r>
            <a:r>
              <a:rPr lang="ru-RU" sz="1800" dirty="0">
                <a:solidFill>
                  <a:schemeClr val="tx1"/>
                </a:solidFill>
              </a:rPr>
              <a:t>олимпиады по математике, информатике, физике, химии, биологии и астрономии </a:t>
            </a:r>
            <a:r>
              <a:rPr lang="ru-RU" sz="1800" dirty="0" smtClean="0">
                <a:solidFill>
                  <a:schemeClr val="tx1"/>
                </a:solidFill>
              </a:rPr>
              <a:t>пройдет на</a:t>
            </a:r>
            <a:r>
              <a:rPr lang="ru-RU" sz="1800" dirty="0">
                <a:solidFill>
                  <a:schemeClr val="tx1"/>
                </a:solidFill>
              </a:rPr>
              <a:t> платформе «</a:t>
            </a:r>
            <a:r>
              <a:rPr lang="ru-RU" sz="1800" dirty="0" smtClean="0">
                <a:solidFill>
                  <a:schemeClr val="tx1"/>
                </a:solidFill>
              </a:rPr>
              <a:t>Сириус. Курсы» 30</a:t>
            </a:r>
            <a:r>
              <a:rPr lang="ru-RU" sz="1800" dirty="0">
                <a:solidFill>
                  <a:schemeClr val="tx1"/>
                </a:solidFill>
              </a:rPr>
              <a:t> сентября–28 октября </a:t>
            </a:r>
            <a:r>
              <a:rPr lang="ru-RU" sz="1800" dirty="0" smtClean="0">
                <a:solidFill>
                  <a:schemeClr val="tx1"/>
                </a:solidFill>
              </a:rPr>
              <a:t>согласно графику проведения</a:t>
            </a:r>
            <a:r>
              <a:rPr lang="ru-RU" sz="1800" dirty="0">
                <a:solidFill>
                  <a:schemeClr val="tx1"/>
                </a:solidFill>
              </a:rPr>
              <a:t>. Участником школьного этапа может стать любой желающий учащийся 4−11 классов. Победители и призеры заключительного этапа имеют право поступления в вузы без вступительных испытаний. </a:t>
            </a: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Для выполнения олимпиады участнику необходимо устройство с устойчивым доступом к сети «Интернет» (школьный или личный компьютер, ноутбук, планшет, мобильный телефон).</a:t>
            </a:r>
            <a:endParaRPr lang="ru-RU" sz="1800" dirty="0">
              <a:solidFill>
                <a:schemeClr val="tx1"/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60648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11069"/>
            <a:ext cx="7776864" cy="359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755576" y="1166887"/>
            <a:ext cx="7614432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График проведения школьного этапа </a:t>
            </a:r>
            <a:r>
              <a:rPr lang="ru-RU" sz="2800" b="1" dirty="0" err="1" smtClean="0"/>
              <a:t>ВсОШ</a:t>
            </a:r>
            <a:r>
              <a:rPr lang="ru-RU" sz="2800" b="1" dirty="0" smtClean="0"/>
              <a:t> на платформе «Сириус. Курсы» в Приморском крае</a:t>
            </a:r>
            <a:endParaRPr lang="ru-RU" sz="2800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3528" y="188640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1064690"/>
            <a:ext cx="864096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Доступ к заданиям по каждому предмету предоставляется участникам </a:t>
            </a:r>
            <a:r>
              <a:rPr lang="ru-RU" b="1" dirty="0"/>
              <a:t>в течение одного дня, указанного в графике проведения школьного этапа олимпиады</a:t>
            </a:r>
            <a:r>
              <a:rPr lang="ru-RU" dirty="0"/>
              <a:t>, в период с 8:00 до 22:00 по местному времени.</a:t>
            </a:r>
          </a:p>
          <a:p>
            <a:pPr algn="just">
              <a:lnSpc>
                <a:spcPct val="80000"/>
              </a:lnSpc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Вход </a:t>
            </a:r>
            <a:r>
              <a:rPr lang="ru-RU" dirty="0"/>
              <a:t>участника в тестирующую систему осуществляется </a:t>
            </a:r>
            <a:r>
              <a:rPr lang="ru-RU" b="1" dirty="0"/>
              <a:t>по индивидуальному коду </a:t>
            </a:r>
            <a:r>
              <a:rPr lang="ru-RU" dirty="0"/>
              <a:t>(для каждого предмета – отдельный код), который направляется каждому участнику в его образовательной организации. </a:t>
            </a:r>
            <a:endParaRPr lang="ru-RU" dirty="0" smtClean="0"/>
          </a:p>
          <a:p>
            <a:pPr algn="just"/>
            <a:r>
              <a:rPr lang="ru-RU" dirty="0" smtClean="0"/>
              <a:t>     Этот </a:t>
            </a:r>
            <a:r>
              <a:rPr lang="ru-RU" dirty="0"/>
              <a:t>индивидуальный код предоставляет участнику также доступ к </a:t>
            </a:r>
            <a:r>
              <a:rPr lang="ru-RU" dirty="0" smtClean="0"/>
              <a:t>его</a:t>
            </a:r>
          </a:p>
          <a:p>
            <a:pPr algn="just"/>
            <a:r>
              <a:rPr lang="ru-RU" dirty="0" smtClean="0"/>
              <a:t>     результатам </a:t>
            </a:r>
            <a:r>
              <a:rPr lang="ru-RU" dirty="0"/>
              <a:t>после завершения олимпиады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80000"/>
              </a:lnSpc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Инструкция </a:t>
            </a:r>
            <a:r>
              <a:rPr lang="ru-RU" dirty="0"/>
              <a:t>о порядке доступа в тестирующую систему публикуется на официальном сайте олимпиады siriusolymp.ru.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Образовательные </a:t>
            </a:r>
            <a:r>
              <a:rPr lang="ru-RU" dirty="0"/>
              <a:t>организации получают доступ к индивидуальным кодам участников не позднее, чем </a:t>
            </a:r>
            <a:r>
              <a:rPr lang="ru-RU" b="1" dirty="0"/>
              <a:t>за 5 календарных дней до даты проведения тура олимпиады</a:t>
            </a:r>
            <a:r>
              <a:rPr lang="ru-RU" dirty="0"/>
              <a:t> в соответствии с инструкцией на официальном сайте олимпиады siriusolymp.ru. </a:t>
            </a:r>
            <a:endParaRPr lang="ru-RU" dirty="0" smtClean="0"/>
          </a:p>
          <a:p>
            <a:pPr algn="just">
              <a:lnSpc>
                <a:spcPct val="80000"/>
              </a:lnSpc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Участники </a:t>
            </a:r>
            <a:r>
              <a:rPr lang="ru-RU" dirty="0" smtClean="0"/>
              <a:t>вправе </a:t>
            </a:r>
            <a:r>
              <a:rPr lang="ru-RU" dirty="0"/>
              <a:t>выполнять олимпиадные задания, разработанные для более старших классов по отношению к тем, в которых они проходят обучение. Для этого участнику необходимо получить код того класса, задания которого он выполняет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3528" y="116632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79512" y="692696"/>
            <a:ext cx="8964488" cy="288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Доступ к 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заданиям школьного этапа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ВсОШ</a:t>
            </a:r>
            <a:endParaRPr lang="ru-RU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9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340768"/>
            <a:ext cx="828092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/>
              <a:t>Время</a:t>
            </a:r>
            <a:r>
              <a:rPr lang="ru-RU" sz="1800" dirty="0"/>
              <a:t>, отведенное на выполнение заданий для каждого общеобразовательного предмета и класса, указывается непосредственно в тексте заданий, а также публикуется на сайте олимпиады siriusolymp.ru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/>
              <a:t>Участник </a:t>
            </a:r>
            <a:r>
              <a:rPr lang="ru-RU" sz="1800" dirty="0"/>
              <a:t>олимпиады может приступить к выполнению заданий в любое время, начиная с 8:00 по местному времени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/>
              <a:t>Работа </a:t>
            </a:r>
            <a:r>
              <a:rPr lang="ru-RU" sz="1800" dirty="0"/>
              <a:t>должна быть сдана участником до окончания отведенного на выполнение времени, но не позже 22:00 по местному времени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/>
              <a:t>В </a:t>
            </a:r>
            <a:r>
              <a:rPr lang="ru-RU" sz="1800" dirty="0"/>
              <a:t>случае, если работа не была сдана участником до окончания отведенного на выполнение времени, сохраненные ответы будут направлены на проверку автоматически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/>
              <a:t>Требования к порядку выполнения заданий школьного этапа олимпиады по конкретному предмету и классу публикуются на официальном сайте олимпиады не позднее, чем за 14 календарных дней до даты проведения олимпиады. </a:t>
            </a:r>
            <a:r>
              <a:rPr lang="ru-RU" sz="1800" dirty="0" smtClean="0"/>
              <a:t>      Требования </a:t>
            </a:r>
            <a:r>
              <a:rPr lang="ru-RU" sz="1800" dirty="0"/>
              <a:t>определяют время, отведенное на выполнение </a:t>
            </a:r>
            <a:r>
              <a:rPr lang="ru-RU" sz="1800" dirty="0" smtClean="0"/>
              <a:t>заданий, комплекты </a:t>
            </a:r>
            <a:r>
              <a:rPr lang="ru-RU" sz="1800" dirty="0"/>
              <a:t>заданий по классам (параллелям</a:t>
            </a:r>
            <a:r>
              <a:rPr lang="ru-RU" sz="1800" dirty="0" smtClean="0"/>
              <a:t>), наличие </a:t>
            </a:r>
            <a:r>
              <a:rPr lang="ru-RU" sz="1800" dirty="0"/>
              <a:t>или отсутствие аудио- </a:t>
            </a:r>
            <a:r>
              <a:rPr lang="ru-RU" sz="1800" dirty="0" smtClean="0"/>
              <a:t>и </a:t>
            </a:r>
            <a:r>
              <a:rPr lang="ru-RU" sz="1800" dirty="0"/>
              <a:t>видеофайлов, необходимые дополнительные материалы.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116632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56513" y="908720"/>
            <a:ext cx="8047935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Выполнение заданий 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школьного этапа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ВсОШ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1447031"/>
            <a:ext cx="8496944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Участники выполняют олимпиадные задания индивидуально и самостоятельно. Запрещается коллективное выполнение олимпиадных заданий, использование посторонней помощи, в том числе родителей, учителей, обращение к сети «Интернет» (кроме сайта тестирующей системы). 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В течение 2 календарных дней после завершения олимпиады на сайте олимпиады siriusolymp.ru публикуются текстовые и </a:t>
            </a:r>
            <a:r>
              <a:rPr lang="ru-RU" dirty="0" err="1"/>
              <a:t>видеоразборы</a:t>
            </a:r>
            <a:r>
              <a:rPr lang="ru-RU" dirty="0"/>
              <a:t> заданий. 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Задания олимпиады проверяются автоматически посредством тестирующей системы. Для того, чтобы отправить ответы на проверку, необходимо нажать на кнопку «Сохранить ответ». Оценивание происходит в соответствии с критериями оценивания, разработанными составителями заданий. </a:t>
            </a:r>
            <a:endParaRPr lang="ru-RU" dirty="0" smtClean="0"/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/>
              <a:t>Участники олимпиады получают доступ к предварительным результатам по коду участника через 7 календарных дней с даты проведения олимпиады в соответствии с инструкцией на официальном сайте олимпиады.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16632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6513" y="1052736"/>
            <a:ext cx="8047935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Проверка работ и предварительные результаты школьного 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этапа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ВсОШ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2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133089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Вопросы </a:t>
            </a:r>
            <a:r>
              <a:rPr lang="ru-RU" dirty="0"/>
              <a:t>участников олимпиады, связанные с оценкой олимпиадной работы или подсчетом баллов, принимаются региональным координатором в течение 3 календарных дней после публикации предварительных результатов олимпиады по соответствующему общеобразовательному предмету и классу. </a:t>
            </a:r>
            <a:endParaRPr lang="ru-RU" dirty="0" smtClean="0"/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Рассмотрение </a:t>
            </a:r>
            <a:r>
              <a:rPr lang="ru-RU" dirty="0"/>
              <a:t>вопросов участников происходит согласно порядку, опубликованному на официальном сайте олимпиады siriusolymp.ru. В случае, если ответ на вопрос участника подразумевает расширение множества верных ответов и необходимость перепроверки его работы, то происходит пересчёт баллов всех участников, учитывая новое множество верных ответов. </a:t>
            </a:r>
          </a:p>
          <a:p>
            <a:pPr algn="just"/>
            <a:r>
              <a:rPr lang="ru-RU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Окончательные результаты школьного этапа олимпиады по каждому общеобразовательному предмету подводятся независимо для каждого класса по истечении 14 календарных дней со дня проведения олимпиады и направляются в образовательные организации.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16632"/>
            <a:ext cx="856895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Региональный центр выявления, поддержки</a:t>
            </a:r>
            <a:b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развития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способностей и талантов у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и молодежи</a:t>
            </a:r>
            <a:endParaRPr lang="ru-RU" sz="3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6513" y="1052736"/>
            <a:ext cx="8047935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Апелляция результатов школьного 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этапа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ВсОШ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2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456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Прошел заключительный очный отборочный тур на августовскую образовательная программа по информатике Образовательного центра «Сириус»</dc:title>
  <dc:creator>Елена А. Курдюкова</dc:creator>
  <cp:lastModifiedBy>Елена А. Курдюкова</cp:lastModifiedBy>
  <cp:revision>96</cp:revision>
  <dcterms:created xsi:type="dcterms:W3CDTF">2022-06-02T05:05:40Z</dcterms:created>
  <dcterms:modified xsi:type="dcterms:W3CDTF">2022-09-13T02:26:19Z</dcterms:modified>
</cp:coreProperties>
</file>